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6AE54D0-CFD3-4E11-8D81-3D79C3E997DB}">
  <a:tblStyle styleId="{06AE54D0-CFD3-4E11-8D81-3D79C3E997D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ADB3FAA-5AD3-43CE-8B0A-9B9B03CE040B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F384252-5EF6-4FC1-AEB6-ED620E73FB8F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820adcbe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2820adcbed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820adcbed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12820adcbed_0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2820adcbe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2820adcbed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820adcbed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12820adcbed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2820adcbed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2820adcbed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Spring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{06AE54D0-CFD3-4E11-8D81-3D79C3E997DB}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Spring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{06AE54D0-CFD3-4E11-8D81-3D79C3E997DB}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297425"/>
                <a:gridCol w="1668475"/>
                <a:gridCol w="3067850"/>
              </a:tblGrid>
              <a:tr h="10141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282.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71        77        81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6" name="Google Shape;16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038" y="2571750"/>
            <a:ext cx="3171825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163" y="2847963"/>
            <a:ext cx="2867025" cy="176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24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69" name="Google Shape;169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0" name="Google Shape;170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1" name="Google Shape;171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" name="Google Shape;176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297425"/>
                <a:gridCol w="1668475"/>
                <a:gridCol w="3067850"/>
              </a:tblGrid>
              <a:tr h="10141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282.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71        77        81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12.7cm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7" name="Google Shape;177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038" y="2571750"/>
            <a:ext cx="3171825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163" y="2847963"/>
            <a:ext cx="2867025" cy="176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0" name="Google Shape;180;p25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81" name="Google Shape;18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2" name="Google Shape;18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3" name="Google Shape;18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84" name="Google Shape;184;p25"/>
          <p:cNvSpPr/>
          <p:nvPr/>
        </p:nvSpPr>
        <p:spPr>
          <a:xfrm>
            <a:off x="3325675" y="1343825"/>
            <a:ext cx="514500" cy="3591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5"/>
          <p:cNvSpPr/>
          <p:nvPr/>
        </p:nvSpPr>
        <p:spPr>
          <a:xfrm>
            <a:off x="248875" y="2588200"/>
            <a:ext cx="440700" cy="481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-5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0" name="Google Shape;19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377750"/>
                <a:gridCol w="1478225"/>
                <a:gridCol w="3177775"/>
              </a:tblGrid>
              <a:tr h="10070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44.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101      111      110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84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1" name="Google Shape;19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2" name="Google Shape;19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474" y="2521549"/>
            <a:ext cx="2728546" cy="220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8638" y="2649738"/>
            <a:ext cx="2867025" cy="176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4" name="Google Shape;194;p26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95" name="Google Shape;195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" name="Google Shape;20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377750"/>
                <a:gridCol w="1473000"/>
                <a:gridCol w="3183000"/>
              </a:tblGrid>
              <a:tr h="10070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44.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38.5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101      111      110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- 29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84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21.7cm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3" name="Google Shape;20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4" name="Google Shape;2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474" y="2521549"/>
            <a:ext cx="2728546" cy="220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8638" y="2649738"/>
            <a:ext cx="2867025" cy="176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6" name="Google Shape;206;p27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207" name="Google Shape;20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8" name="Google Shape;208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9" name="Google Shape;20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10" name="Google Shape;210;p27"/>
          <p:cNvSpPr/>
          <p:nvPr/>
        </p:nvSpPr>
        <p:spPr>
          <a:xfrm>
            <a:off x="3360400" y="1343825"/>
            <a:ext cx="597900" cy="3591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7"/>
          <p:cNvSpPr/>
          <p:nvPr/>
        </p:nvSpPr>
        <p:spPr>
          <a:xfrm>
            <a:off x="248875" y="2588200"/>
            <a:ext cx="440700" cy="481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{AADB3FAA-5AD3-43CE-8B0A-9B9B03CE040B}</a:tableStyleId>
              </a:tblPr>
              <a:tblGrid>
                <a:gridCol w="875105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 looks at one aspect of trigonometry, and a calculator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(set to degrees)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will be needed. Answers have been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a suitable degree of accuracy, which you are welcome to adjust depending on your students’ requirements. The other questions provide practice in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topics to build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fluency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confidence.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a fraction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primes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Describing a translation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trigonometry to find the length of a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shorter side in a right-angled triangle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{AADB3FAA-5AD3-43CE-8B0A-9B9B03CE040B}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a fraction of an amount</a:t>
                      </a:r>
                      <a:endParaRPr b="1" sz="13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Identifying primes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strategy do you use for identifying primes?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binomials</a:t>
                      </a:r>
                      <a:endParaRPr b="1" sz="13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could be represented using products of binomials?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Describing a translation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it is called a vector?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trigonometry to find the length of a shorter side in a right-angled triangle</a:t>
                      </a:r>
                      <a:endParaRPr b="1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trigonometric functions?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297400"/>
                <a:gridCol w="1668500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252.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Identify the prime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21        23        25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-7)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trigonometry to find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972" y="2630697"/>
            <a:ext cx="2269525" cy="205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8975" y="2799775"/>
            <a:ext cx="3048000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Google Shape;98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297400"/>
                <a:gridCol w="1668500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252.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Identify the prime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21        23        25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-7)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trigonometry to find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7.5cm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9" name="Google Shape;99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0" name="Google Shape;100;p19"/>
          <p:cNvSpPr/>
          <p:nvPr/>
        </p:nvSpPr>
        <p:spPr>
          <a:xfrm>
            <a:off x="4004700" y="1343825"/>
            <a:ext cx="514500" cy="3591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9"/>
          <p:cNvSpPr/>
          <p:nvPr/>
        </p:nvSpPr>
        <p:spPr>
          <a:xfrm>
            <a:off x="248875" y="2588188"/>
            <a:ext cx="332700" cy="481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4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972" y="2630697"/>
            <a:ext cx="2269525" cy="205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8975" y="2799775"/>
            <a:ext cx="3048000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9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05" name="Google Shape;10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6" name="Google Shape;10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7" name="Google Shape;10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301650"/>
                <a:gridCol w="1664250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160.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39        43        49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3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6898" y="2571748"/>
            <a:ext cx="2322633" cy="21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5175" y="2805075"/>
            <a:ext cx="3067050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" name="Google Shape;116;p20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17" name="Google Shape;11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" name="Google Shape;118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Google Shape;12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295850"/>
                <a:gridCol w="1670050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160.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39        43        49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3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11.6cm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5" name="Google Shape;12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6898" y="2571748"/>
            <a:ext cx="2322633" cy="21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5175" y="2805075"/>
            <a:ext cx="3067050" cy="1504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8" name="Google Shape;128;p21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29" name="Google Shape;12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0" name="Google Shape;13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1" name="Google Shape;13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32" name="Google Shape;132;p21"/>
          <p:cNvSpPr/>
          <p:nvPr/>
        </p:nvSpPr>
        <p:spPr>
          <a:xfrm>
            <a:off x="4004700" y="1343825"/>
            <a:ext cx="514500" cy="3591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248875" y="2588200"/>
            <a:ext cx="440700" cy="481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</a:t>
            </a: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4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300450"/>
                <a:gridCol w="1665450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279.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51        57        59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(2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)(2 -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475" y="2540150"/>
            <a:ext cx="2690500" cy="215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5188" y="2636600"/>
            <a:ext cx="2867025" cy="1695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22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43" name="Google Shape;14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{1F384252-5EF6-4FC1-AEB6-ED620E73FB8F}</a:tableStyleId>
              </a:tblPr>
              <a:tblGrid>
                <a:gridCol w="1546950"/>
                <a:gridCol w="1301375"/>
                <a:gridCol w="1306200"/>
                <a:gridCol w="1659700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279.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prime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51        57        59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(2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)(2 -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column vector that translates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trigonometry to find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6.6cm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475" y="2540150"/>
            <a:ext cx="2690500" cy="215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5188" y="2636600"/>
            <a:ext cx="2867025" cy="1695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4" name="Google Shape;154;p23"/>
          <p:cNvGrpSpPr/>
          <p:nvPr/>
        </p:nvGrpSpPr>
        <p:grpSpPr>
          <a:xfrm>
            <a:off x="1126864" y="862525"/>
            <a:ext cx="159954" cy="481300"/>
            <a:chOff x="4963775" y="5368550"/>
            <a:chExt cx="294900" cy="481300"/>
          </a:xfrm>
        </p:grpSpPr>
        <p:cxnSp>
          <p:nvCxnSpPr>
            <p:cNvPr id="155" name="Google Shape;15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6" name="Google Shape;15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7" name="Google Shape;15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8" name="Google Shape;158;p23"/>
          <p:cNvSpPr/>
          <p:nvPr/>
        </p:nvSpPr>
        <p:spPr>
          <a:xfrm>
            <a:off x="4650000" y="1343825"/>
            <a:ext cx="514500" cy="3591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3"/>
          <p:cNvSpPr/>
          <p:nvPr/>
        </p:nvSpPr>
        <p:spPr>
          <a:xfrm>
            <a:off x="248875" y="2588200"/>
            <a:ext cx="440700" cy="4812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0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-3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